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77" r:id="rId7"/>
    <p:sldId id="278" r:id="rId8"/>
    <p:sldId id="279" r:id="rId9"/>
    <p:sldId id="320" r:id="rId10"/>
    <p:sldId id="281" r:id="rId11"/>
    <p:sldId id="283" r:id="rId12"/>
    <p:sldId id="284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2B6E-2A1F-454E-87D4-145080A0D532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FF61-9963-4A36-A6E2-6C7330108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5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1C8A6-C59C-4B39-9E4F-531DE0F5516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71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5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5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5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9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5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8FD3-F4F3-47AC-9F28-173AE7E2B9A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03A-9550-4D6A-A2A7-1497A818A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1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64EFE-54C6-495F-83CF-DB270239E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06798-0513-4BCF-9D36-30E37C13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035A1-385A-46DC-B226-20534385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13447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996AD-94AE-4B4A-9D94-CAEA5FD30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9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DFE36-2DF5-4545-B35B-5EB1369D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33D845-E8D1-47BC-9379-4138244AE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0F5BDF-47C9-4CC3-AB1F-FB34AF4127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8859" y="5486398"/>
            <a:ext cx="1711356" cy="9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848AB-23C6-4C5B-8FDE-B3FE4859D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4F516-BFFD-4054-8B63-83C24D52BE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3863" y="5561899"/>
            <a:ext cx="1711356" cy="9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1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B97BE-0904-4819-8F8B-CD847F27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479948-EDD0-48E3-9439-1970B97B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525" y="5679346"/>
            <a:ext cx="1711356" cy="9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9596B-8844-40FA-B2EB-D06DD63D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9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6AA2F-97FE-48C6-A7AA-546DC34D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2998C-7278-4DA0-BE37-44644D6A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2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AAC5D-65C1-42E9-9421-3ADD0A4D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D609F-3FAC-422F-8CE6-EEE3ABE9B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928" y="873198"/>
            <a:ext cx="10639648" cy="59848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1FC3D83-E95C-4A6D-A265-4F1DEF47E606}"/>
              </a:ext>
            </a:extLst>
          </p:cNvPr>
          <p:cNvSpPr/>
          <p:nvPr/>
        </p:nvSpPr>
        <p:spPr>
          <a:xfrm>
            <a:off x="-1068927" y="873198"/>
            <a:ext cx="10639648" cy="59848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/>
        </p:nvSpPr>
        <p:spPr>
          <a:xfrm>
            <a:off x="8438" y="792717"/>
            <a:ext cx="9144000" cy="9762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DED64-4849-4ED8-99D9-F01340E69587}"/>
              </a:ext>
            </a:extLst>
          </p:cNvPr>
          <p:cNvSpPr txBox="1"/>
          <p:nvPr/>
        </p:nvSpPr>
        <p:spPr>
          <a:xfrm>
            <a:off x="-3" y="1901805"/>
            <a:ext cx="4572003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Beauty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3CD239-137A-4F02-91C6-9661D07E7478}"/>
              </a:ext>
            </a:extLst>
          </p:cNvPr>
          <p:cNvSpPr txBox="1"/>
          <p:nvPr/>
        </p:nvSpPr>
        <p:spPr>
          <a:xfrm>
            <a:off x="-12279" y="2331176"/>
            <a:ext cx="4572003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>
                <a:latin typeface="Bariol" charset="0"/>
                <a:ea typeface="Bariol" charset="0"/>
                <a:cs typeface="Bariol" charset="0"/>
              </a:rPr>
              <a:t>- Business</a:t>
            </a:r>
            <a:endParaRPr lang="en-GB" b="1" dirty="0"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608B3-5C1E-4652-8F96-ADDC1C5D8BE1}"/>
              </a:ext>
            </a:extLst>
          </p:cNvPr>
          <p:cNvSpPr txBox="1"/>
          <p:nvPr/>
        </p:nvSpPr>
        <p:spPr>
          <a:xfrm>
            <a:off x="-9812" y="3192805"/>
            <a:ext cx="4569535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Hairdressing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6C32D-04E9-4113-8C64-D5FDDB2D9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11" y="1090354"/>
            <a:ext cx="4426186" cy="51880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6E65EA8-C5FB-42FB-BD2A-BC1706DABA82}"/>
              </a:ext>
            </a:extLst>
          </p:cNvPr>
          <p:cNvSpPr txBox="1"/>
          <p:nvPr/>
        </p:nvSpPr>
        <p:spPr>
          <a:xfrm>
            <a:off x="-7793" y="3633169"/>
            <a:ext cx="4567516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Health &amp; Social Care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406A39-A4FE-4D01-94B2-B3E133D3B4C3}"/>
              </a:ext>
            </a:extLst>
          </p:cNvPr>
          <p:cNvSpPr txBox="1"/>
          <p:nvPr/>
        </p:nvSpPr>
        <p:spPr>
          <a:xfrm>
            <a:off x="-20726" y="4073534"/>
            <a:ext cx="4592726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Hospitality &amp; Culinary Arts / Bakery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69DFEE-DE3A-47A5-B6E2-ED47CA8FA9CD}"/>
              </a:ext>
            </a:extLst>
          </p:cNvPr>
          <p:cNvSpPr txBox="1"/>
          <p:nvPr/>
        </p:nvSpPr>
        <p:spPr>
          <a:xfrm>
            <a:off x="-15994" y="4513898"/>
            <a:ext cx="4587994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Media Make-Up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0CB946-9E2E-4965-BF42-0D68C41C6F2E}"/>
              </a:ext>
            </a:extLst>
          </p:cNvPr>
          <p:cNvSpPr txBox="1"/>
          <p:nvPr/>
        </p:nvSpPr>
        <p:spPr>
          <a:xfrm>
            <a:off x="-20725" y="4954262"/>
            <a:ext cx="4587994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Travel &amp; Tourism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B37DD-C348-4212-BF93-9FA42CD7BE40}"/>
              </a:ext>
            </a:extLst>
          </p:cNvPr>
          <p:cNvSpPr txBox="1"/>
          <p:nvPr/>
        </p:nvSpPr>
        <p:spPr>
          <a:xfrm>
            <a:off x="0" y="2767487"/>
            <a:ext cx="4572003" cy="369332"/>
          </a:xfrm>
          <a:prstGeom prst="rect">
            <a:avLst/>
          </a:prstGeom>
          <a:solidFill>
            <a:srgbClr val="26A19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riol" charset="0"/>
                <a:ea typeface="Bariol" charset="0"/>
                <a:cs typeface="Bariol" charset="0"/>
              </a:rPr>
              <a:t>- Early Years &amp; Childcare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1F067-BC14-4053-B3B1-1882CC134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684" y="4822597"/>
            <a:ext cx="1668068" cy="116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66532-7B2B-4F92-B7B1-61F8035D8D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467"/>
          <a:stretch/>
        </p:blipFill>
        <p:spPr>
          <a:xfrm>
            <a:off x="6064684" y="3572215"/>
            <a:ext cx="1668068" cy="11948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08B4FA-BA9E-4DE2-81F0-C20ED1AFA095}"/>
              </a:ext>
            </a:extLst>
          </p:cNvPr>
          <p:cNvSpPr/>
          <p:nvPr/>
        </p:nvSpPr>
        <p:spPr>
          <a:xfrm>
            <a:off x="-188325" y="933974"/>
            <a:ext cx="3943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  <a:latin typeface="Bariol" charset="0"/>
                <a:ea typeface="Bariol" charset="0"/>
                <a:cs typeface="Bariol" charset="0"/>
              </a:rPr>
              <a:t>VOCATIONAL COURSES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1FA9A3-373E-41E7-9E70-753D016AE0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467"/>
          <a:stretch/>
        </p:blipFill>
        <p:spPr>
          <a:xfrm>
            <a:off x="6064684" y="1899557"/>
            <a:ext cx="1668068" cy="16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1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34</Words>
  <Application>Microsoft Office PowerPoint</Application>
  <PresentationFormat>On-screen Show (4:3)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Bariol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Sharples</dc:creator>
  <cp:lastModifiedBy>Isaacs, Mrs J</cp:lastModifiedBy>
  <cp:revision>21</cp:revision>
  <dcterms:created xsi:type="dcterms:W3CDTF">2019-10-04T09:12:30Z</dcterms:created>
  <dcterms:modified xsi:type="dcterms:W3CDTF">2020-07-16T12:22:36Z</dcterms:modified>
</cp:coreProperties>
</file>