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9144000" cy="6858000" type="screen4x3"/>
  <p:notesSz cx="67818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F9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 autoAdjust="0"/>
  </p:normalViewPr>
  <p:slideViewPr>
    <p:cSldViewPr>
      <p:cViewPr varScale="1">
        <p:scale>
          <a:sx n="99" d="100"/>
          <a:sy n="99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40B884-4727-47A6-874C-BC1FDC5BF6B9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DF3DB94-2FC0-4A8F-B349-9AA6AAFCC1FF}">
      <dgm:prSet phldrT="[Text]" custT="1"/>
      <dgm:spPr/>
      <dgm:t>
        <a:bodyPr/>
        <a:lstStyle/>
        <a:p>
          <a:r>
            <a:rPr lang="en-GB" sz="1800" b="1" dirty="0" smtClean="0">
              <a:latin typeface="+mn-lt"/>
            </a:rPr>
            <a:t>1. I have considered my ROUTE and current/ predicted </a:t>
          </a:r>
          <a:r>
            <a:rPr lang="en-GB" sz="1800" b="1" dirty="0" smtClean="0">
              <a:latin typeface="+mn-lt"/>
            </a:rPr>
            <a:t>grades</a:t>
          </a:r>
          <a:endParaRPr lang="en-GB" sz="1400" b="1" dirty="0">
            <a:latin typeface="+mn-lt"/>
          </a:endParaRPr>
        </a:p>
      </dgm:t>
    </dgm:pt>
    <dgm:pt modelId="{43485B26-465C-4014-BBCB-81F6417DA4C9}" type="parTrans" cxnId="{198F8E0B-C349-42BF-8F30-2F64634ADB4F}">
      <dgm:prSet/>
      <dgm:spPr/>
      <dgm:t>
        <a:bodyPr/>
        <a:lstStyle/>
        <a:p>
          <a:endParaRPr lang="en-GB"/>
        </a:p>
      </dgm:t>
    </dgm:pt>
    <dgm:pt modelId="{7CD99BF8-2132-4C45-A738-30219818F09D}" type="sibTrans" cxnId="{198F8E0B-C349-42BF-8F30-2F64634ADB4F}">
      <dgm:prSet/>
      <dgm:spPr/>
      <dgm:t>
        <a:bodyPr/>
        <a:lstStyle/>
        <a:p>
          <a:endParaRPr lang="en-GB"/>
        </a:p>
      </dgm:t>
    </dgm:pt>
    <dgm:pt modelId="{FC9C37FD-FC71-4195-B973-1649F88A1361}">
      <dgm:prSet phldrT="[Text]" custT="1"/>
      <dgm:spPr/>
      <dgm:t>
        <a:bodyPr/>
        <a:lstStyle/>
        <a:p>
          <a:r>
            <a:rPr lang="en-GB" sz="2000" b="1" dirty="0" smtClean="0"/>
            <a:t>2. I know what Level</a:t>
          </a:r>
        </a:p>
        <a:p>
          <a:r>
            <a:rPr lang="en-GB" sz="2000" b="1" dirty="0" smtClean="0"/>
            <a:t> I should be applying </a:t>
          </a:r>
          <a:r>
            <a:rPr lang="en-GB" sz="2000" b="1" dirty="0" smtClean="0"/>
            <a:t>for</a:t>
          </a:r>
          <a:endParaRPr lang="en-GB" sz="2000" b="1" dirty="0"/>
        </a:p>
      </dgm:t>
    </dgm:pt>
    <dgm:pt modelId="{E15DA7F7-A139-4112-92F5-DB7000502371}" type="parTrans" cxnId="{36E5B78C-C79A-400C-9588-C4F1B14FCBC6}">
      <dgm:prSet/>
      <dgm:spPr/>
      <dgm:t>
        <a:bodyPr/>
        <a:lstStyle/>
        <a:p>
          <a:endParaRPr lang="en-GB"/>
        </a:p>
      </dgm:t>
    </dgm:pt>
    <dgm:pt modelId="{3A1DD00B-F833-40B2-8252-67EB6309C744}" type="sibTrans" cxnId="{36E5B78C-C79A-400C-9588-C4F1B14FCBC6}">
      <dgm:prSet/>
      <dgm:spPr/>
      <dgm:t>
        <a:bodyPr/>
        <a:lstStyle/>
        <a:p>
          <a:endParaRPr lang="en-GB"/>
        </a:p>
      </dgm:t>
    </dgm:pt>
    <dgm:pt modelId="{8DB05EF7-5971-4354-884B-EC25D07CEECA}">
      <dgm:prSet phldrT="[Text]" custT="1"/>
      <dgm:spPr/>
      <dgm:t>
        <a:bodyPr/>
        <a:lstStyle/>
        <a:p>
          <a:r>
            <a:rPr lang="en-GB" sz="1800" b="1" dirty="0" smtClean="0"/>
            <a:t>3. I know which SUBJECTS(s) </a:t>
          </a:r>
        </a:p>
        <a:p>
          <a:r>
            <a:rPr lang="en-GB" sz="1800" b="1" dirty="0" smtClean="0"/>
            <a:t>I am interested </a:t>
          </a:r>
          <a:r>
            <a:rPr lang="en-GB" sz="1800" b="1" dirty="0" smtClean="0"/>
            <a:t>in </a:t>
          </a:r>
          <a:endParaRPr lang="en-GB" sz="1800" b="1" dirty="0"/>
        </a:p>
      </dgm:t>
    </dgm:pt>
    <dgm:pt modelId="{3921D26D-48CD-43F8-88BB-EE4B6C9E74C9}" type="parTrans" cxnId="{2FF6BEE6-8A76-4A89-974D-1D6D65C74EFA}">
      <dgm:prSet/>
      <dgm:spPr/>
      <dgm:t>
        <a:bodyPr/>
        <a:lstStyle/>
        <a:p>
          <a:endParaRPr lang="en-GB"/>
        </a:p>
      </dgm:t>
    </dgm:pt>
    <dgm:pt modelId="{04993991-B227-4663-B2B0-2320BBA9BFA6}" type="sibTrans" cxnId="{2FF6BEE6-8A76-4A89-974D-1D6D65C74EFA}">
      <dgm:prSet/>
      <dgm:spPr/>
      <dgm:t>
        <a:bodyPr/>
        <a:lstStyle/>
        <a:p>
          <a:endParaRPr lang="en-GB"/>
        </a:p>
      </dgm:t>
    </dgm:pt>
    <dgm:pt modelId="{14E70DB4-F300-41BE-8A44-A3FC8DBF7144}">
      <dgm:prSet phldrT="[Text]"/>
      <dgm:spPr/>
      <dgm:t>
        <a:bodyPr/>
        <a:lstStyle/>
        <a:p>
          <a:r>
            <a:rPr lang="en-GB" sz="1600" b="1" dirty="0" smtClean="0"/>
            <a:t>4. I </a:t>
          </a:r>
          <a:r>
            <a:rPr lang="en-GB" sz="1800" b="1" dirty="0" smtClean="0"/>
            <a:t>have attended open evenings and the </a:t>
          </a:r>
          <a:r>
            <a:rPr lang="en-GB" sz="1800" b="1" dirty="0" smtClean="0"/>
            <a:t>‘Find Your Future’ </a:t>
          </a:r>
          <a:endParaRPr lang="en-GB" sz="1800" b="1" dirty="0" smtClean="0"/>
        </a:p>
        <a:p>
          <a:r>
            <a:rPr lang="en-GB" sz="1800" b="1" smtClean="0"/>
            <a:t>careers </a:t>
          </a:r>
          <a:r>
            <a:rPr lang="en-GB" sz="1800" b="1" smtClean="0"/>
            <a:t>event</a:t>
          </a:r>
          <a:endParaRPr lang="en-GB" dirty="0"/>
        </a:p>
      </dgm:t>
    </dgm:pt>
    <dgm:pt modelId="{9C0EE1FB-532B-4F49-819E-26EE24F0ACFA}" type="parTrans" cxnId="{71B0A36E-C084-4F76-BD17-65A724429ADF}">
      <dgm:prSet/>
      <dgm:spPr/>
      <dgm:t>
        <a:bodyPr/>
        <a:lstStyle/>
        <a:p>
          <a:endParaRPr lang="en-GB"/>
        </a:p>
      </dgm:t>
    </dgm:pt>
    <dgm:pt modelId="{B2F2F5EA-0E5D-479E-961A-1888A23AD154}" type="sibTrans" cxnId="{71B0A36E-C084-4F76-BD17-65A724429ADF}">
      <dgm:prSet/>
      <dgm:spPr/>
      <dgm:t>
        <a:bodyPr/>
        <a:lstStyle/>
        <a:p>
          <a:endParaRPr lang="en-GB"/>
        </a:p>
      </dgm:t>
    </dgm:pt>
    <dgm:pt modelId="{F8F3E175-A3E4-4C9A-9E1A-E92C1CA31763}">
      <dgm:prSet phldrT="[Text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200" b="1" dirty="0" smtClean="0"/>
            <a:t>5. I have discussed  my application with family, and/or other adults willing to support me in making my future decisions 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dirty="0"/>
        </a:p>
      </dgm:t>
    </dgm:pt>
    <dgm:pt modelId="{CACB638C-F745-4434-812E-1FC7E25D4547}" type="parTrans" cxnId="{B4269641-CC13-48E9-9F38-6377F39DB997}">
      <dgm:prSet/>
      <dgm:spPr/>
      <dgm:t>
        <a:bodyPr/>
        <a:lstStyle/>
        <a:p>
          <a:endParaRPr lang="en-GB"/>
        </a:p>
      </dgm:t>
    </dgm:pt>
    <dgm:pt modelId="{22019739-9830-40C6-B9B2-3FF793154F40}" type="sibTrans" cxnId="{B4269641-CC13-48E9-9F38-6377F39DB997}">
      <dgm:prSet/>
      <dgm:spPr/>
      <dgm:t>
        <a:bodyPr/>
        <a:lstStyle/>
        <a:p>
          <a:endParaRPr lang="en-GB"/>
        </a:p>
      </dgm:t>
    </dgm:pt>
    <dgm:pt modelId="{FB25D50D-42F1-4045-9302-7AE9826449CE}">
      <dgm:prSet phldrT="[Text]" custT="1"/>
      <dgm:spPr/>
      <dgm:t>
        <a:bodyPr/>
        <a:lstStyle/>
        <a:p>
          <a:r>
            <a:rPr lang="en-GB" sz="1600" b="1" dirty="0" smtClean="0"/>
            <a:t>6. I know which ‘PROVIDERS’ </a:t>
          </a:r>
        </a:p>
        <a:p>
          <a:r>
            <a:rPr lang="en-GB" sz="1600" b="1" dirty="0" smtClean="0"/>
            <a:t>offer the courses I want to study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600" b="1" dirty="0"/>
        </a:p>
      </dgm:t>
    </dgm:pt>
    <dgm:pt modelId="{A407FB1D-F876-404A-AF57-B2E4C0EF99BA}" type="parTrans" cxnId="{99BCCB77-14CD-4F0B-968F-F114C38F3124}">
      <dgm:prSet/>
      <dgm:spPr/>
      <dgm:t>
        <a:bodyPr/>
        <a:lstStyle/>
        <a:p>
          <a:endParaRPr lang="en-GB"/>
        </a:p>
      </dgm:t>
    </dgm:pt>
    <dgm:pt modelId="{CD68AC1F-F930-43D4-9433-416DD2318036}" type="sibTrans" cxnId="{99BCCB77-14CD-4F0B-968F-F114C38F3124}">
      <dgm:prSet/>
      <dgm:spPr/>
      <dgm:t>
        <a:bodyPr/>
        <a:lstStyle/>
        <a:p>
          <a:endParaRPr lang="en-GB"/>
        </a:p>
      </dgm:t>
    </dgm:pt>
    <dgm:pt modelId="{C4A895A0-E411-4168-B8FD-4EB7A17FC6A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8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b="1" dirty="0" smtClean="0"/>
            <a:t>7. I know where the providers are located and how far I am willing to travel </a:t>
          </a:r>
        </a:p>
        <a:p>
          <a:endParaRPr lang="en-GB" sz="1600" dirty="0"/>
        </a:p>
      </dgm:t>
    </dgm:pt>
    <dgm:pt modelId="{FBC8DE5F-EC69-4DF9-B8A7-F31706723426}" type="parTrans" cxnId="{B14519EB-37FE-45A8-9518-7A169AA1D4C4}">
      <dgm:prSet/>
      <dgm:spPr/>
      <dgm:t>
        <a:bodyPr/>
        <a:lstStyle/>
        <a:p>
          <a:endParaRPr lang="en-GB"/>
        </a:p>
      </dgm:t>
    </dgm:pt>
    <dgm:pt modelId="{8736182D-BD37-4AE9-9C78-E5FBAABECAB9}" type="sibTrans" cxnId="{B14519EB-37FE-45A8-9518-7A169AA1D4C4}">
      <dgm:prSet/>
      <dgm:spPr/>
      <dgm:t>
        <a:bodyPr/>
        <a:lstStyle/>
        <a:p>
          <a:endParaRPr lang="en-GB"/>
        </a:p>
      </dgm:t>
    </dgm:pt>
    <dgm:pt modelId="{CAC78FF9-2F18-477F-A5B4-32B319C71C72}">
      <dgm:prSet phldrT="[Text]" custT="1"/>
      <dgm:spPr/>
      <dgm:t>
        <a:bodyPr/>
        <a:lstStyle/>
        <a:p>
          <a:r>
            <a:rPr lang="en-GB" sz="2000" b="1" dirty="0" smtClean="0"/>
            <a:t>10. Submit your APPLICATION</a:t>
          </a:r>
          <a:endParaRPr lang="en-GB" sz="2000" b="1" dirty="0"/>
        </a:p>
      </dgm:t>
    </dgm:pt>
    <dgm:pt modelId="{E66F4976-1D49-42A5-BBEC-628691827441}" type="parTrans" cxnId="{020B7F90-41CA-4B10-9676-44A6AB7B5B81}">
      <dgm:prSet/>
      <dgm:spPr/>
      <dgm:t>
        <a:bodyPr/>
        <a:lstStyle/>
        <a:p>
          <a:endParaRPr lang="en-GB"/>
        </a:p>
      </dgm:t>
    </dgm:pt>
    <dgm:pt modelId="{52011A90-0506-4C53-8E4B-BF6C836EF2B4}" type="sibTrans" cxnId="{020B7F90-41CA-4B10-9676-44A6AB7B5B81}">
      <dgm:prSet/>
      <dgm:spPr/>
      <dgm:t>
        <a:bodyPr/>
        <a:lstStyle/>
        <a:p>
          <a:endParaRPr lang="en-GB"/>
        </a:p>
      </dgm:t>
    </dgm:pt>
    <dgm:pt modelId="{B5EB92BD-DB13-42CD-9948-0ACE2D11906B}">
      <dgm:prSet custT="1"/>
      <dgm:spPr/>
      <dgm:t>
        <a:bodyPr/>
        <a:lstStyle/>
        <a:p>
          <a:r>
            <a:rPr lang="en-GB" sz="1600" b="1" dirty="0" smtClean="0"/>
            <a:t>9. I have completed my application and checked the details are all correct</a:t>
          </a:r>
          <a:endParaRPr lang="en-GB" sz="1600" b="1" dirty="0"/>
        </a:p>
      </dgm:t>
    </dgm:pt>
    <dgm:pt modelId="{318FC877-E6A8-45B2-8648-23F51E2C99BB}" type="parTrans" cxnId="{7830BE6A-BFF7-42E7-AB83-45605409EF24}">
      <dgm:prSet/>
      <dgm:spPr/>
      <dgm:t>
        <a:bodyPr/>
        <a:lstStyle/>
        <a:p>
          <a:endParaRPr lang="en-GB"/>
        </a:p>
      </dgm:t>
    </dgm:pt>
    <dgm:pt modelId="{8FC7049B-EE15-4268-AC7C-AA4014BAC200}" type="sibTrans" cxnId="{7830BE6A-BFF7-42E7-AB83-45605409EF24}">
      <dgm:prSet/>
      <dgm:spPr/>
      <dgm:t>
        <a:bodyPr/>
        <a:lstStyle/>
        <a:p>
          <a:endParaRPr lang="en-GB"/>
        </a:p>
      </dgm:t>
    </dgm:pt>
    <dgm:pt modelId="{0AEB64AB-B9FB-479F-9BB0-50D9A451E250}">
      <dgm:prSet/>
      <dgm:spPr/>
      <dgm:t>
        <a:bodyPr/>
        <a:lstStyle/>
        <a:p>
          <a:r>
            <a:rPr lang="en-GB" b="1" dirty="0" smtClean="0"/>
            <a:t>8.I have looked in detail at the </a:t>
          </a:r>
        </a:p>
        <a:p>
          <a:r>
            <a:rPr lang="en-GB" b="1" dirty="0" smtClean="0"/>
            <a:t>Courses </a:t>
          </a:r>
          <a:r>
            <a:rPr lang="en-GB" b="1" dirty="0" smtClean="0"/>
            <a:t>I would like to apply for</a:t>
          </a:r>
        </a:p>
        <a:p>
          <a:r>
            <a:rPr lang="en-GB" b="1" dirty="0" smtClean="0"/>
            <a:t> </a:t>
          </a:r>
        </a:p>
      </dgm:t>
    </dgm:pt>
    <dgm:pt modelId="{D43114BA-BAD0-4268-B6CC-4F34432CC6C2}" type="parTrans" cxnId="{B6CDA309-9DCC-48CF-9DD3-E57B271A73A1}">
      <dgm:prSet/>
      <dgm:spPr/>
      <dgm:t>
        <a:bodyPr/>
        <a:lstStyle/>
        <a:p>
          <a:endParaRPr lang="en-GB"/>
        </a:p>
      </dgm:t>
    </dgm:pt>
    <dgm:pt modelId="{B0891B3D-E3F4-413A-9377-5D1C0BF29BBE}" type="sibTrans" cxnId="{B6CDA309-9DCC-48CF-9DD3-E57B271A73A1}">
      <dgm:prSet/>
      <dgm:spPr/>
      <dgm:t>
        <a:bodyPr/>
        <a:lstStyle/>
        <a:p>
          <a:endParaRPr lang="en-GB"/>
        </a:p>
      </dgm:t>
    </dgm:pt>
    <dgm:pt modelId="{A05A7467-B36B-4F6F-BDD6-81870B5F56AD}" type="pres">
      <dgm:prSet presAssocID="{9840B884-4727-47A6-874C-BC1FDC5BF6B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CBBCD116-2B57-4139-B0DE-93363838143F}" type="pres">
      <dgm:prSet presAssocID="{EDF3DB94-2FC0-4A8F-B349-9AA6AAFCC1FF}" presName="compNode" presStyleCnt="0"/>
      <dgm:spPr/>
      <dgm:t>
        <a:bodyPr/>
        <a:lstStyle/>
        <a:p>
          <a:endParaRPr lang="en-US"/>
        </a:p>
      </dgm:t>
    </dgm:pt>
    <dgm:pt modelId="{580F8021-3247-473E-93DD-1623C3910608}" type="pres">
      <dgm:prSet presAssocID="{EDF3DB94-2FC0-4A8F-B349-9AA6AAFCC1FF}" presName="dummyConnPt" presStyleCnt="0"/>
      <dgm:spPr/>
      <dgm:t>
        <a:bodyPr/>
        <a:lstStyle/>
        <a:p>
          <a:endParaRPr lang="en-US"/>
        </a:p>
      </dgm:t>
    </dgm:pt>
    <dgm:pt modelId="{05F27234-226C-4B9F-BEDB-CDFC6C7EE602}" type="pres">
      <dgm:prSet presAssocID="{EDF3DB94-2FC0-4A8F-B349-9AA6AAFCC1F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AC59B0-B01D-4832-B6A3-FB4EA195D00D}" type="pres">
      <dgm:prSet presAssocID="{7CD99BF8-2132-4C45-A738-30219818F09D}" presName="sibTrans" presStyleLbl="bgSibTrans2D1" presStyleIdx="0" presStyleCnt="9"/>
      <dgm:spPr/>
      <dgm:t>
        <a:bodyPr/>
        <a:lstStyle/>
        <a:p>
          <a:endParaRPr lang="en-GB"/>
        </a:p>
      </dgm:t>
    </dgm:pt>
    <dgm:pt modelId="{0292E403-2893-4639-9E31-83428FC77565}" type="pres">
      <dgm:prSet presAssocID="{FC9C37FD-FC71-4195-B973-1649F88A1361}" presName="compNode" presStyleCnt="0"/>
      <dgm:spPr/>
      <dgm:t>
        <a:bodyPr/>
        <a:lstStyle/>
        <a:p>
          <a:endParaRPr lang="en-US"/>
        </a:p>
      </dgm:t>
    </dgm:pt>
    <dgm:pt modelId="{EDE0CE32-4CB5-470A-ACA3-3AA8A676B736}" type="pres">
      <dgm:prSet presAssocID="{FC9C37FD-FC71-4195-B973-1649F88A1361}" presName="dummyConnPt" presStyleCnt="0"/>
      <dgm:spPr/>
      <dgm:t>
        <a:bodyPr/>
        <a:lstStyle/>
        <a:p>
          <a:endParaRPr lang="en-US"/>
        </a:p>
      </dgm:t>
    </dgm:pt>
    <dgm:pt modelId="{B789CB84-85D4-49F1-8A11-35BC9DC9974C}" type="pres">
      <dgm:prSet presAssocID="{FC9C37FD-FC71-4195-B973-1649F88A1361}" presName="node" presStyleLbl="node1" presStyleIdx="1" presStyleCnt="10" custLinFactNeighborX="1238" custLinFactNeighborY="-149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964CF2-1069-4FF4-914C-820BA251A341}" type="pres">
      <dgm:prSet presAssocID="{3A1DD00B-F833-40B2-8252-67EB6309C744}" presName="sibTrans" presStyleLbl="bgSibTrans2D1" presStyleIdx="1" presStyleCnt="9"/>
      <dgm:spPr/>
      <dgm:t>
        <a:bodyPr/>
        <a:lstStyle/>
        <a:p>
          <a:endParaRPr lang="en-GB"/>
        </a:p>
      </dgm:t>
    </dgm:pt>
    <dgm:pt modelId="{54342A8A-8F49-4ACB-9BA3-27B74586BB79}" type="pres">
      <dgm:prSet presAssocID="{8DB05EF7-5971-4354-884B-EC25D07CEECA}" presName="compNode" presStyleCnt="0"/>
      <dgm:spPr/>
      <dgm:t>
        <a:bodyPr/>
        <a:lstStyle/>
        <a:p>
          <a:endParaRPr lang="en-US"/>
        </a:p>
      </dgm:t>
    </dgm:pt>
    <dgm:pt modelId="{E9AE9641-2955-411E-AE3B-F0A56214F8D5}" type="pres">
      <dgm:prSet presAssocID="{8DB05EF7-5971-4354-884B-EC25D07CEECA}" presName="dummyConnPt" presStyleCnt="0"/>
      <dgm:spPr/>
      <dgm:t>
        <a:bodyPr/>
        <a:lstStyle/>
        <a:p>
          <a:endParaRPr lang="en-US"/>
        </a:p>
      </dgm:t>
    </dgm:pt>
    <dgm:pt modelId="{2FA14193-1CC5-4370-8B3B-C3D57D3A7A53}" type="pres">
      <dgm:prSet presAssocID="{8DB05EF7-5971-4354-884B-EC25D07CEECA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E9620B-D941-419B-89BE-1C3BB6BE84B3}" type="pres">
      <dgm:prSet presAssocID="{04993991-B227-4663-B2B0-2320BBA9BFA6}" presName="sibTrans" presStyleLbl="bgSibTrans2D1" presStyleIdx="2" presStyleCnt="9"/>
      <dgm:spPr/>
      <dgm:t>
        <a:bodyPr/>
        <a:lstStyle/>
        <a:p>
          <a:endParaRPr lang="en-GB"/>
        </a:p>
      </dgm:t>
    </dgm:pt>
    <dgm:pt modelId="{F4A75087-DB9C-44A1-B6D8-84BDADDF1BB7}" type="pres">
      <dgm:prSet presAssocID="{14E70DB4-F300-41BE-8A44-A3FC8DBF7144}" presName="compNode" presStyleCnt="0"/>
      <dgm:spPr/>
      <dgm:t>
        <a:bodyPr/>
        <a:lstStyle/>
        <a:p>
          <a:endParaRPr lang="en-US"/>
        </a:p>
      </dgm:t>
    </dgm:pt>
    <dgm:pt modelId="{E3F73DE8-5BA4-4378-8E2D-2840ED2BD547}" type="pres">
      <dgm:prSet presAssocID="{14E70DB4-F300-41BE-8A44-A3FC8DBF7144}" presName="dummyConnPt" presStyleCnt="0"/>
      <dgm:spPr/>
      <dgm:t>
        <a:bodyPr/>
        <a:lstStyle/>
        <a:p>
          <a:endParaRPr lang="en-US"/>
        </a:p>
      </dgm:t>
    </dgm:pt>
    <dgm:pt modelId="{DC13EC4D-76F4-40CA-BD98-C944AE87CF75}" type="pres">
      <dgm:prSet presAssocID="{14E70DB4-F300-41BE-8A44-A3FC8DBF7144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D4449A-239D-4D67-9A43-904CCE9AFFCA}" type="pres">
      <dgm:prSet presAssocID="{B2F2F5EA-0E5D-479E-961A-1888A23AD154}" presName="sibTrans" presStyleLbl="bgSibTrans2D1" presStyleIdx="3" presStyleCnt="9"/>
      <dgm:spPr/>
      <dgm:t>
        <a:bodyPr/>
        <a:lstStyle/>
        <a:p>
          <a:endParaRPr lang="en-GB"/>
        </a:p>
      </dgm:t>
    </dgm:pt>
    <dgm:pt modelId="{B0BDE987-7834-4557-81FE-79AC888AECBF}" type="pres">
      <dgm:prSet presAssocID="{F8F3E175-A3E4-4C9A-9E1A-E92C1CA31763}" presName="compNode" presStyleCnt="0"/>
      <dgm:spPr/>
      <dgm:t>
        <a:bodyPr/>
        <a:lstStyle/>
        <a:p>
          <a:endParaRPr lang="en-US"/>
        </a:p>
      </dgm:t>
    </dgm:pt>
    <dgm:pt modelId="{E2F56A95-B008-40DF-8561-1E71B4DE180E}" type="pres">
      <dgm:prSet presAssocID="{F8F3E175-A3E4-4C9A-9E1A-E92C1CA31763}" presName="dummyConnPt" presStyleCnt="0"/>
      <dgm:spPr/>
      <dgm:t>
        <a:bodyPr/>
        <a:lstStyle/>
        <a:p>
          <a:endParaRPr lang="en-US"/>
        </a:p>
      </dgm:t>
    </dgm:pt>
    <dgm:pt modelId="{DE7B0259-EE5A-40E1-95AF-02139D77F0E2}" type="pres">
      <dgm:prSet presAssocID="{F8F3E175-A3E4-4C9A-9E1A-E92C1CA31763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210CD2-3D3B-4931-970D-D5F87FB361A7}" type="pres">
      <dgm:prSet presAssocID="{22019739-9830-40C6-B9B2-3FF793154F40}" presName="sibTrans" presStyleLbl="bgSibTrans2D1" presStyleIdx="4" presStyleCnt="9"/>
      <dgm:spPr/>
      <dgm:t>
        <a:bodyPr/>
        <a:lstStyle/>
        <a:p>
          <a:endParaRPr lang="en-GB"/>
        </a:p>
      </dgm:t>
    </dgm:pt>
    <dgm:pt modelId="{F1DE7BF1-043E-48D4-B185-8E0F7DFBD151}" type="pres">
      <dgm:prSet presAssocID="{FB25D50D-42F1-4045-9302-7AE9826449CE}" presName="compNode" presStyleCnt="0"/>
      <dgm:spPr/>
      <dgm:t>
        <a:bodyPr/>
        <a:lstStyle/>
        <a:p>
          <a:endParaRPr lang="en-US"/>
        </a:p>
      </dgm:t>
    </dgm:pt>
    <dgm:pt modelId="{6A14FB9D-69F8-4113-99B9-AB4B8BFD2DC3}" type="pres">
      <dgm:prSet presAssocID="{FB25D50D-42F1-4045-9302-7AE9826449CE}" presName="dummyConnPt" presStyleCnt="0"/>
      <dgm:spPr/>
      <dgm:t>
        <a:bodyPr/>
        <a:lstStyle/>
        <a:p>
          <a:endParaRPr lang="en-US"/>
        </a:p>
      </dgm:t>
    </dgm:pt>
    <dgm:pt modelId="{79BEC493-F97A-49A7-AAD0-F4FA001B994E}" type="pres">
      <dgm:prSet presAssocID="{FB25D50D-42F1-4045-9302-7AE9826449CE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C5799B-149B-4265-905A-4DFE97D23A5E}" type="pres">
      <dgm:prSet presAssocID="{CD68AC1F-F930-43D4-9433-416DD2318036}" presName="sibTrans" presStyleLbl="bgSibTrans2D1" presStyleIdx="5" presStyleCnt="9"/>
      <dgm:spPr/>
      <dgm:t>
        <a:bodyPr/>
        <a:lstStyle/>
        <a:p>
          <a:endParaRPr lang="en-GB"/>
        </a:p>
      </dgm:t>
    </dgm:pt>
    <dgm:pt modelId="{8F6A70CE-2D68-4CDC-A128-BA40ACE8DC7D}" type="pres">
      <dgm:prSet presAssocID="{C4A895A0-E411-4168-B8FD-4EB7A17FC6A8}" presName="compNode" presStyleCnt="0"/>
      <dgm:spPr/>
      <dgm:t>
        <a:bodyPr/>
        <a:lstStyle/>
        <a:p>
          <a:endParaRPr lang="en-US"/>
        </a:p>
      </dgm:t>
    </dgm:pt>
    <dgm:pt modelId="{08F505B1-E7CA-46DA-B927-5893B716D21E}" type="pres">
      <dgm:prSet presAssocID="{C4A895A0-E411-4168-B8FD-4EB7A17FC6A8}" presName="dummyConnPt" presStyleCnt="0"/>
      <dgm:spPr/>
      <dgm:t>
        <a:bodyPr/>
        <a:lstStyle/>
        <a:p>
          <a:endParaRPr lang="en-US"/>
        </a:p>
      </dgm:t>
    </dgm:pt>
    <dgm:pt modelId="{0FB5FD80-BC36-4769-8627-ABC7C4D91865}" type="pres">
      <dgm:prSet presAssocID="{C4A895A0-E411-4168-B8FD-4EB7A17FC6A8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BE17FC-389A-431A-84F1-07A011FA14B4}" type="pres">
      <dgm:prSet presAssocID="{8736182D-BD37-4AE9-9C78-E5FBAABECAB9}" presName="sibTrans" presStyleLbl="bgSibTrans2D1" presStyleIdx="6" presStyleCnt="9"/>
      <dgm:spPr/>
      <dgm:t>
        <a:bodyPr/>
        <a:lstStyle/>
        <a:p>
          <a:endParaRPr lang="en-GB"/>
        </a:p>
      </dgm:t>
    </dgm:pt>
    <dgm:pt modelId="{C9444F64-174D-4C76-948B-0410FEB70D4F}" type="pres">
      <dgm:prSet presAssocID="{0AEB64AB-B9FB-479F-9BB0-50D9A451E250}" presName="compNode" presStyleCnt="0"/>
      <dgm:spPr/>
      <dgm:t>
        <a:bodyPr/>
        <a:lstStyle/>
        <a:p>
          <a:endParaRPr lang="en-US"/>
        </a:p>
      </dgm:t>
    </dgm:pt>
    <dgm:pt modelId="{AB4C56AB-7E9B-4763-8B79-77106B8C5983}" type="pres">
      <dgm:prSet presAssocID="{0AEB64AB-B9FB-479F-9BB0-50D9A451E250}" presName="dummyConnPt" presStyleCnt="0"/>
      <dgm:spPr/>
      <dgm:t>
        <a:bodyPr/>
        <a:lstStyle/>
        <a:p>
          <a:endParaRPr lang="en-US"/>
        </a:p>
      </dgm:t>
    </dgm:pt>
    <dgm:pt modelId="{80A0CF17-784F-437C-81CE-5101A2334442}" type="pres">
      <dgm:prSet presAssocID="{0AEB64AB-B9FB-479F-9BB0-50D9A451E250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0885C0-87FA-48A1-AC21-4493A379A578}" type="pres">
      <dgm:prSet presAssocID="{B0891B3D-E3F4-413A-9377-5D1C0BF29BBE}" presName="sibTrans" presStyleLbl="bgSibTrans2D1" presStyleIdx="7" presStyleCnt="9"/>
      <dgm:spPr/>
      <dgm:t>
        <a:bodyPr/>
        <a:lstStyle/>
        <a:p>
          <a:endParaRPr lang="en-GB"/>
        </a:p>
      </dgm:t>
    </dgm:pt>
    <dgm:pt modelId="{D460B483-92AC-4FE1-8090-890EBDC5DCE6}" type="pres">
      <dgm:prSet presAssocID="{B5EB92BD-DB13-42CD-9948-0ACE2D11906B}" presName="compNode" presStyleCnt="0"/>
      <dgm:spPr/>
      <dgm:t>
        <a:bodyPr/>
        <a:lstStyle/>
        <a:p>
          <a:endParaRPr lang="en-US"/>
        </a:p>
      </dgm:t>
    </dgm:pt>
    <dgm:pt modelId="{CBD5537C-BB49-4B57-ADF8-8C53304B928D}" type="pres">
      <dgm:prSet presAssocID="{B5EB92BD-DB13-42CD-9948-0ACE2D11906B}" presName="dummyConnPt" presStyleCnt="0"/>
      <dgm:spPr/>
      <dgm:t>
        <a:bodyPr/>
        <a:lstStyle/>
        <a:p>
          <a:endParaRPr lang="en-US"/>
        </a:p>
      </dgm:t>
    </dgm:pt>
    <dgm:pt modelId="{88C0032F-4FC1-4EB0-B8DF-0C3F79EFA550}" type="pres">
      <dgm:prSet presAssocID="{B5EB92BD-DB13-42CD-9948-0ACE2D11906B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E4F3DD-6DB1-447C-A36D-0EC832957446}" type="pres">
      <dgm:prSet presAssocID="{8FC7049B-EE15-4268-AC7C-AA4014BAC200}" presName="sibTrans" presStyleLbl="bgSibTrans2D1" presStyleIdx="8" presStyleCnt="9"/>
      <dgm:spPr/>
      <dgm:t>
        <a:bodyPr/>
        <a:lstStyle/>
        <a:p>
          <a:endParaRPr lang="en-GB"/>
        </a:p>
      </dgm:t>
    </dgm:pt>
    <dgm:pt modelId="{ACDB3C32-88E6-4771-A3E5-6B0DD3EE177C}" type="pres">
      <dgm:prSet presAssocID="{CAC78FF9-2F18-477F-A5B4-32B319C71C72}" presName="compNode" presStyleCnt="0"/>
      <dgm:spPr/>
      <dgm:t>
        <a:bodyPr/>
        <a:lstStyle/>
        <a:p>
          <a:endParaRPr lang="en-US"/>
        </a:p>
      </dgm:t>
    </dgm:pt>
    <dgm:pt modelId="{60827110-DC03-4CA7-8B11-561D40B1CE96}" type="pres">
      <dgm:prSet presAssocID="{CAC78FF9-2F18-477F-A5B4-32B319C71C72}" presName="dummyConnPt" presStyleCnt="0"/>
      <dgm:spPr/>
      <dgm:t>
        <a:bodyPr/>
        <a:lstStyle/>
        <a:p>
          <a:endParaRPr lang="en-US"/>
        </a:p>
      </dgm:t>
    </dgm:pt>
    <dgm:pt modelId="{13BBC098-B5F7-41E7-8CB5-DAE4CCCFC486}" type="pres">
      <dgm:prSet presAssocID="{CAC78FF9-2F18-477F-A5B4-32B319C71C72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1B0A36E-C084-4F76-BD17-65A724429ADF}" srcId="{9840B884-4727-47A6-874C-BC1FDC5BF6B9}" destId="{14E70DB4-F300-41BE-8A44-A3FC8DBF7144}" srcOrd="3" destOrd="0" parTransId="{9C0EE1FB-532B-4F49-819E-26EE24F0ACFA}" sibTransId="{B2F2F5EA-0E5D-479E-961A-1888A23AD154}"/>
    <dgm:cxn modelId="{99BCCB77-14CD-4F0B-968F-F114C38F3124}" srcId="{9840B884-4727-47A6-874C-BC1FDC5BF6B9}" destId="{FB25D50D-42F1-4045-9302-7AE9826449CE}" srcOrd="5" destOrd="0" parTransId="{A407FB1D-F876-404A-AF57-B2E4C0EF99BA}" sibTransId="{CD68AC1F-F930-43D4-9433-416DD2318036}"/>
    <dgm:cxn modelId="{946AB61D-E72B-4C26-A403-99046CB61FB7}" type="presOf" srcId="{3A1DD00B-F833-40B2-8252-67EB6309C744}" destId="{B8964CF2-1069-4FF4-914C-820BA251A341}" srcOrd="0" destOrd="0" presId="urn:microsoft.com/office/officeart/2005/8/layout/bProcess4"/>
    <dgm:cxn modelId="{490E7812-B3EB-402B-9624-F2144D68A79F}" type="presOf" srcId="{CAC78FF9-2F18-477F-A5B4-32B319C71C72}" destId="{13BBC098-B5F7-41E7-8CB5-DAE4CCCFC486}" srcOrd="0" destOrd="0" presId="urn:microsoft.com/office/officeart/2005/8/layout/bProcess4"/>
    <dgm:cxn modelId="{51DD87A3-1830-4C44-A4DF-6058D272A907}" type="presOf" srcId="{EDF3DB94-2FC0-4A8F-B349-9AA6AAFCC1FF}" destId="{05F27234-226C-4B9F-BEDB-CDFC6C7EE602}" srcOrd="0" destOrd="0" presId="urn:microsoft.com/office/officeart/2005/8/layout/bProcess4"/>
    <dgm:cxn modelId="{7830BE6A-BFF7-42E7-AB83-45605409EF24}" srcId="{9840B884-4727-47A6-874C-BC1FDC5BF6B9}" destId="{B5EB92BD-DB13-42CD-9948-0ACE2D11906B}" srcOrd="8" destOrd="0" parTransId="{318FC877-E6A8-45B2-8648-23F51E2C99BB}" sibTransId="{8FC7049B-EE15-4268-AC7C-AA4014BAC200}"/>
    <dgm:cxn modelId="{A5E3E442-7E7E-4658-8669-0FDF3FBBC86F}" type="presOf" srcId="{0AEB64AB-B9FB-479F-9BB0-50D9A451E250}" destId="{80A0CF17-784F-437C-81CE-5101A2334442}" srcOrd="0" destOrd="0" presId="urn:microsoft.com/office/officeart/2005/8/layout/bProcess4"/>
    <dgm:cxn modelId="{0ADB2C32-11AF-4849-A353-EE3782474E51}" type="presOf" srcId="{8FC7049B-EE15-4268-AC7C-AA4014BAC200}" destId="{3BE4F3DD-6DB1-447C-A36D-0EC832957446}" srcOrd="0" destOrd="0" presId="urn:microsoft.com/office/officeart/2005/8/layout/bProcess4"/>
    <dgm:cxn modelId="{896D0E33-451C-484E-9695-F8E0132ADA65}" type="presOf" srcId="{FC9C37FD-FC71-4195-B973-1649F88A1361}" destId="{B789CB84-85D4-49F1-8A11-35BC9DC9974C}" srcOrd="0" destOrd="0" presId="urn:microsoft.com/office/officeart/2005/8/layout/bProcess4"/>
    <dgm:cxn modelId="{8B41A33C-0431-4C8F-9CCA-3844B78EF5DC}" type="presOf" srcId="{04993991-B227-4663-B2B0-2320BBA9BFA6}" destId="{FAE9620B-D941-419B-89BE-1C3BB6BE84B3}" srcOrd="0" destOrd="0" presId="urn:microsoft.com/office/officeart/2005/8/layout/bProcess4"/>
    <dgm:cxn modelId="{5132EB9D-95EF-4B75-9923-22B758F73439}" type="presOf" srcId="{B0891B3D-E3F4-413A-9377-5D1C0BF29BBE}" destId="{9C0885C0-87FA-48A1-AC21-4493A379A578}" srcOrd="0" destOrd="0" presId="urn:microsoft.com/office/officeart/2005/8/layout/bProcess4"/>
    <dgm:cxn modelId="{B14519EB-37FE-45A8-9518-7A169AA1D4C4}" srcId="{9840B884-4727-47A6-874C-BC1FDC5BF6B9}" destId="{C4A895A0-E411-4168-B8FD-4EB7A17FC6A8}" srcOrd="6" destOrd="0" parTransId="{FBC8DE5F-EC69-4DF9-B8A7-F31706723426}" sibTransId="{8736182D-BD37-4AE9-9C78-E5FBAABECAB9}"/>
    <dgm:cxn modelId="{020B7F90-41CA-4B10-9676-44A6AB7B5B81}" srcId="{9840B884-4727-47A6-874C-BC1FDC5BF6B9}" destId="{CAC78FF9-2F18-477F-A5B4-32B319C71C72}" srcOrd="9" destOrd="0" parTransId="{E66F4976-1D49-42A5-BBEC-628691827441}" sibTransId="{52011A90-0506-4C53-8E4B-BF6C836EF2B4}"/>
    <dgm:cxn modelId="{B6CDA309-9DCC-48CF-9DD3-E57B271A73A1}" srcId="{9840B884-4727-47A6-874C-BC1FDC5BF6B9}" destId="{0AEB64AB-B9FB-479F-9BB0-50D9A451E250}" srcOrd="7" destOrd="0" parTransId="{D43114BA-BAD0-4268-B6CC-4F34432CC6C2}" sibTransId="{B0891B3D-E3F4-413A-9377-5D1C0BF29BBE}"/>
    <dgm:cxn modelId="{F399BD73-FF07-4F27-9A04-62C663E4E9A4}" type="presOf" srcId="{14E70DB4-F300-41BE-8A44-A3FC8DBF7144}" destId="{DC13EC4D-76F4-40CA-BD98-C944AE87CF75}" srcOrd="0" destOrd="0" presId="urn:microsoft.com/office/officeart/2005/8/layout/bProcess4"/>
    <dgm:cxn modelId="{FFF3C15C-6EE5-4D5C-9EA8-EFCFC6F7A6DE}" type="presOf" srcId="{B5EB92BD-DB13-42CD-9948-0ACE2D11906B}" destId="{88C0032F-4FC1-4EB0-B8DF-0C3F79EFA550}" srcOrd="0" destOrd="0" presId="urn:microsoft.com/office/officeart/2005/8/layout/bProcess4"/>
    <dgm:cxn modelId="{2FF6BEE6-8A76-4A89-974D-1D6D65C74EFA}" srcId="{9840B884-4727-47A6-874C-BC1FDC5BF6B9}" destId="{8DB05EF7-5971-4354-884B-EC25D07CEECA}" srcOrd="2" destOrd="0" parTransId="{3921D26D-48CD-43F8-88BB-EE4B6C9E74C9}" sibTransId="{04993991-B227-4663-B2B0-2320BBA9BFA6}"/>
    <dgm:cxn modelId="{198F8E0B-C349-42BF-8F30-2F64634ADB4F}" srcId="{9840B884-4727-47A6-874C-BC1FDC5BF6B9}" destId="{EDF3DB94-2FC0-4A8F-B349-9AA6AAFCC1FF}" srcOrd="0" destOrd="0" parTransId="{43485B26-465C-4014-BBCB-81F6417DA4C9}" sibTransId="{7CD99BF8-2132-4C45-A738-30219818F09D}"/>
    <dgm:cxn modelId="{36E5B78C-C79A-400C-9588-C4F1B14FCBC6}" srcId="{9840B884-4727-47A6-874C-BC1FDC5BF6B9}" destId="{FC9C37FD-FC71-4195-B973-1649F88A1361}" srcOrd="1" destOrd="0" parTransId="{E15DA7F7-A139-4112-92F5-DB7000502371}" sibTransId="{3A1DD00B-F833-40B2-8252-67EB6309C744}"/>
    <dgm:cxn modelId="{E5CDBEF3-DF6A-4468-A01F-F75DB591D3B7}" type="presOf" srcId="{FB25D50D-42F1-4045-9302-7AE9826449CE}" destId="{79BEC493-F97A-49A7-AAD0-F4FA001B994E}" srcOrd="0" destOrd="0" presId="urn:microsoft.com/office/officeart/2005/8/layout/bProcess4"/>
    <dgm:cxn modelId="{5321F1CA-8C15-43A0-A293-AE68E327F9E8}" type="presOf" srcId="{F8F3E175-A3E4-4C9A-9E1A-E92C1CA31763}" destId="{DE7B0259-EE5A-40E1-95AF-02139D77F0E2}" srcOrd="0" destOrd="0" presId="urn:microsoft.com/office/officeart/2005/8/layout/bProcess4"/>
    <dgm:cxn modelId="{65DB2AEE-2214-4482-8D4A-C32AD28524CE}" type="presOf" srcId="{7CD99BF8-2132-4C45-A738-30219818F09D}" destId="{3CAC59B0-B01D-4832-B6A3-FB4EA195D00D}" srcOrd="0" destOrd="0" presId="urn:microsoft.com/office/officeart/2005/8/layout/bProcess4"/>
    <dgm:cxn modelId="{F9658E3E-4CFE-42C8-B791-5D896B31DCBA}" type="presOf" srcId="{B2F2F5EA-0E5D-479E-961A-1888A23AD154}" destId="{28D4449A-239D-4D67-9A43-904CCE9AFFCA}" srcOrd="0" destOrd="0" presId="urn:microsoft.com/office/officeart/2005/8/layout/bProcess4"/>
    <dgm:cxn modelId="{A70D882E-4CCE-421A-A059-BAE8CF52D243}" type="presOf" srcId="{CD68AC1F-F930-43D4-9433-416DD2318036}" destId="{0AC5799B-149B-4265-905A-4DFE97D23A5E}" srcOrd="0" destOrd="0" presId="urn:microsoft.com/office/officeart/2005/8/layout/bProcess4"/>
    <dgm:cxn modelId="{C2BF0A91-07B7-4C9A-A723-7ABC253842F4}" type="presOf" srcId="{8DB05EF7-5971-4354-884B-EC25D07CEECA}" destId="{2FA14193-1CC5-4370-8B3B-C3D57D3A7A53}" srcOrd="0" destOrd="0" presId="urn:microsoft.com/office/officeart/2005/8/layout/bProcess4"/>
    <dgm:cxn modelId="{42A85627-C3C0-462A-B511-996AE8DF431B}" type="presOf" srcId="{C4A895A0-E411-4168-B8FD-4EB7A17FC6A8}" destId="{0FB5FD80-BC36-4769-8627-ABC7C4D91865}" srcOrd="0" destOrd="0" presId="urn:microsoft.com/office/officeart/2005/8/layout/bProcess4"/>
    <dgm:cxn modelId="{4E1266DC-39D3-49DA-9C58-9F81C9054557}" type="presOf" srcId="{8736182D-BD37-4AE9-9C78-E5FBAABECAB9}" destId="{2CBE17FC-389A-431A-84F1-07A011FA14B4}" srcOrd="0" destOrd="0" presId="urn:microsoft.com/office/officeart/2005/8/layout/bProcess4"/>
    <dgm:cxn modelId="{AA9E6898-B58F-46B6-8089-A0D532E27BA8}" type="presOf" srcId="{9840B884-4727-47A6-874C-BC1FDC5BF6B9}" destId="{A05A7467-B36B-4F6F-BDD6-81870B5F56AD}" srcOrd="0" destOrd="0" presId="urn:microsoft.com/office/officeart/2005/8/layout/bProcess4"/>
    <dgm:cxn modelId="{9C8E846A-9510-4286-9871-42C56295EB34}" type="presOf" srcId="{22019739-9830-40C6-B9B2-3FF793154F40}" destId="{75210CD2-3D3B-4931-970D-D5F87FB361A7}" srcOrd="0" destOrd="0" presId="urn:microsoft.com/office/officeart/2005/8/layout/bProcess4"/>
    <dgm:cxn modelId="{B4269641-CC13-48E9-9F38-6377F39DB997}" srcId="{9840B884-4727-47A6-874C-BC1FDC5BF6B9}" destId="{F8F3E175-A3E4-4C9A-9E1A-E92C1CA31763}" srcOrd="4" destOrd="0" parTransId="{CACB638C-F745-4434-812E-1FC7E25D4547}" sibTransId="{22019739-9830-40C6-B9B2-3FF793154F40}"/>
    <dgm:cxn modelId="{B6F6244A-4514-4F38-B662-89829753FEAB}" type="presParOf" srcId="{A05A7467-B36B-4F6F-BDD6-81870B5F56AD}" destId="{CBBCD116-2B57-4139-B0DE-93363838143F}" srcOrd="0" destOrd="0" presId="urn:microsoft.com/office/officeart/2005/8/layout/bProcess4"/>
    <dgm:cxn modelId="{95910B8F-7753-45B1-8C53-1AD2AABACB44}" type="presParOf" srcId="{CBBCD116-2B57-4139-B0DE-93363838143F}" destId="{580F8021-3247-473E-93DD-1623C3910608}" srcOrd="0" destOrd="0" presId="urn:microsoft.com/office/officeart/2005/8/layout/bProcess4"/>
    <dgm:cxn modelId="{9F7BC4DE-C5E1-4990-9365-2111B5CD1F8F}" type="presParOf" srcId="{CBBCD116-2B57-4139-B0DE-93363838143F}" destId="{05F27234-226C-4B9F-BEDB-CDFC6C7EE602}" srcOrd="1" destOrd="0" presId="urn:microsoft.com/office/officeart/2005/8/layout/bProcess4"/>
    <dgm:cxn modelId="{5B3DB295-EF50-4F22-8D50-D28724691927}" type="presParOf" srcId="{A05A7467-B36B-4F6F-BDD6-81870B5F56AD}" destId="{3CAC59B0-B01D-4832-B6A3-FB4EA195D00D}" srcOrd="1" destOrd="0" presId="urn:microsoft.com/office/officeart/2005/8/layout/bProcess4"/>
    <dgm:cxn modelId="{F6468832-0172-4609-B5CE-220C5D06521B}" type="presParOf" srcId="{A05A7467-B36B-4F6F-BDD6-81870B5F56AD}" destId="{0292E403-2893-4639-9E31-83428FC77565}" srcOrd="2" destOrd="0" presId="urn:microsoft.com/office/officeart/2005/8/layout/bProcess4"/>
    <dgm:cxn modelId="{48793D50-0FD0-4A53-B0F5-815B5FD2FA1F}" type="presParOf" srcId="{0292E403-2893-4639-9E31-83428FC77565}" destId="{EDE0CE32-4CB5-470A-ACA3-3AA8A676B736}" srcOrd="0" destOrd="0" presId="urn:microsoft.com/office/officeart/2005/8/layout/bProcess4"/>
    <dgm:cxn modelId="{FD37F36B-12FF-47A6-85E0-13E65BC7EEE7}" type="presParOf" srcId="{0292E403-2893-4639-9E31-83428FC77565}" destId="{B789CB84-85D4-49F1-8A11-35BC9DC9974C}" srcOrd="1" destOrd="0" presId="urn:microsoft.com/office/officeart/2005/8/layout/bProcess4"/>
    <dgm:cxn modelId="{3A4197D7-FA36-43F1-BF91-0F289B785ABC}" type="presParOf" srcId="{A05A7467-B36B-4F6F-BDD6-81870B5F56AD}" destId="{B8964CF2-1069-4FF4-914C-820BA251A341}" srcOrd="3" destOrd="0" presId="urn:microsoft.com/office/officeart/2005/8/layout/bProcess4"/>
    <dgm:cxn modelId="{6CED9889-8972-4EB4-A7E2-412E44C16AE4}" type="presParOf" srcId="{A05A7467-B36B-4F6F-BDD6-81870B5F56AD}" destId="{54342A8A-8F49-4ACB-9BA3-27B74586BB79}" srcOrd="4" destOrd="0" presId="urn:microsoft.com/office/officeart/2005/8/layout/bProcess4"/>
    <dgm:cxn modelId="{B6DB182A-BA83-4CF6-8E82-0DDE240B09D8}" type="presParOf" srcId="{54342A8A-8F49-4ACB-9BA3-27B74586BB79}" destId="{E9AE9641-2955-411E-AE3B-F0A56214F8D5}" srcOrd="0" destOrd="0" presId="urn:microsoft.com/office/officeart/2005/8/layout/bProcess4"/>
    <dgm:cxn modelId="{C08CD5EA-6198-4576-A26A-45768C46A3B2}" type="presParOf" srcId="{54342A8A-8F49-4ACB-9BA3-27B74586BB79}" destId="{2FA14193-1CC5-4370-8B3B-C3D57D3A7A53}" srcOrd="1" destOrd="0" presId="urn:microsoft.com/office/officeart/2005/8/layout/bProcess4"/>
    <dgm:cxn modelId="{44F409AC-54D5-407A-A688-6823F542133C}" type="presParOf" srcId="{A05A7467-B36B-4F6F-BDD6-81870B5F56AD}" destId="{FAE9620B-D941-419B-89BE-1C3BB6BE84B3}" srcOrd="5" destOrd="0" presId="urn:microsoft.com/office/officeart/2005/8/layout/bProcess4"/>
    <dgm:cxn modelId="{ED814492-F119-4CC4-85D2-142402CB04E7}" type="presParOf" srcId="{A05A7467-B36B-4F6F-BDD6-81870B5F56AD}" destId="{F4A75087-DB9C-44A1-B6D8-84BDADDF1BB7}" srcOrd="6" destOrd="0" presId="urn:microsoft.com/office/officeart/2005/8/layout/bProcess4"/>
    <dgm:cxn modelId="{550B1FCC-DFF1-4258-9697-3E1DBECDDF46}" type="presParOf" srcId="{F4A75087-DB9C-44A1-B6D8-84BDADDF1BB7}" destId="{E3F73DE8-5BA4-4378-8E2D-2840ED2BD547}" srcOrd="0" destOrd="0" presId="urn:microsoft.com/office/officeart/2005/8/layout/bProcess4"/>
    <dgm:cxn modelId="{EE08232C-DED6-47A5-BF0F-C1DA36A44D99}" type="presParOf" srcId="{F4A75087-DB9C-44A1-B6D8-84BDADDF1BB7}" destId="{DC13EC4D-76F4-40CA-BD98-C944AE87CF75}" srcOrd="1" destOrd="0" presId="urn:microsoft.com/office/officeart/2005/8/layout/bProcess4"/>
    <dgm:cxn modelId="{70643345-885E-4750-B8B6-A15A6AADBFF9}" type="presParOf" srcId="{A05A7467-B36B-4F6F-BDD6-81870B5F56AD}" destId="{28D4449A-239D-4D67-9A43-904CCE9AFFCA}" srcOrd="7" destOrd="0" presId="urn:microsoft.com/office/officeart/2005/8/layout/bProcess4"/>
    <dgm:cxn modelId="{375A5304-6C89-4042-A2EB-B147164A4476}" type="presParOf" srcId="{A05A7467-B36B-4F6F-BDD6-81870B5F56AD}" destId="{B0BDE987-7834-4557-81FE-79AC888AECBF}" srcOrd="8" destOrd="0" presId="urn:microsoft.com/office/officeart/2005/8/layout/bProcess4"/>
    <dgm:cxn modelId="{72F95BA5-54EB-4999-A42A-3640A7714135}" type="presParOf" srcId="{B0BDE987-7834-4557-81FE-79AC888AECBF}" destId="{E2F56A95-B008-40DF-8561-1E71B4DE180E}" srcOrd="0" destOrd="0" presId="urn:microsoft.com/office/officeart/2005/8/layout/bProcess4"/>
    <dgm:cxn modelId="{6CBFD095-4BE5-4916-B602-FFC713FCAD3A}" type="presParOf" srcId="{B0BDE987-7834-4557-81FE-79AC888AECBF}" destId="{DE7B0259-EE5A-40E1-95AF-02139D77F0E2}" srcOrd="1" destOrd="0" presId="urn:microsoft.com/office/officeart/2005/8/layout/bProcess4"/>
    <dgm:cxn modelId="{5A75BE8D-19D6-4A51-8DC5-00F516437A69}" type="presParOf" srcId="{A05A7467-B36B-4F6F-BDD6-81870B5F56AD}" destId="{75210CD2-3D3B-4931-970D-D5F87FB361A7}" srcOrd="9" destOrd="0" presId="urn:microsoft.com/office/officeart/2005/8/layout/bProcess4"/>
    <dgm:cxn modelId="{5BB9480F-E9F7-4E19-BD77-77FB24D8D63B}" type="presParOf" srcId="{A05A7467-B36B-4F6F-BDD6-81870B5F56AD}" destId="{F1DE7BF1-043E-48D4-B185-8E0F7DFBD151}" srcOrd="10" destOrd="0" presId="urn:microsoft.com/office/officeart/2005/8/layout/bProcess4"/>
    <dgm:cxn modelId="{10DF020B-C104-4DEF-8CBD-CD04A5420F3E}" type="presParOf" srcId="{F1DE7BF1-043E-48D4-B185-8E0F7DFBD151}" destId="{6A14FB9D-69F8-4113-99B9-AB4B8BFD2DC3}" srcOrd="0" destOrd="0" presId="urn:microsoft.com/office/officeart/2005/8/layout/bProcess4"/>
    <dgm:cxn modelId="{15DA0256-C2B9-4EED-B2D3-0FFA22AD95B2}" type="presParOf" srcId="{F1DE7BF1-043E-48D4-B185-8E0F7DFBD151}" destId="{79BEC493-F97A-49A7-AAD0-F4FA001B994E}" srcOrd="1" destOrd="0" presId="urn:microsoft.com/office/officeart/2005/8/layout/bProcess4"/>
    <dgm:cxn modelId="{96C06122-3F7E-495E-A363-5B5CD8BA4652}" type="presParOf" srcId="{A05A7467-B36B-4F6F-BDD6-81870B5F56AD}" destId="{0AC5799B-149B-4265-905A-4DFE97D23A5E}" srcOrd="11" destOrd="0" presId="urn:microsoft.com/office/officeart/2005/8/layout/bProcess4"/>
    <dgm:cxn modelId="{6A20A2FD-96A6-4400-ADDC-03B27C22AFED}" type="presParOf" srcId="{A05A7467-B36B-4F6F-BDD6-81870B5F56AD}" destId="{8F6A70CE-2D68-4CDC-A128-BA40ACE8DC7D}" srcOrd="12" destOrd="0" presId="urn:microsoft.com/office/officeart/2005/8/layout/bProcess4"/>
    <dgm:cxn modelId="{DC1B83ED-BC65-47AF-B4D3-B9B0D855BAFA}" type="presParOf" srcId="{8F6A70CE-2D68-4CDC-A128-BA40ACE8DC7D}" destId="{08F505B1-E7CA-46DA-B927-5893B716D21E}" srcOrd="0" destOrd="0" presId="urn:microsoft.com/office/officeart/2005/8/layout/bProcess4"/>
    <dgm:cxn modelId="{26960C39-C96A-43BA-9593-DCF10497E941}" type="presParOf" srcId="{8F6A70CE-2D68-4CDC-A128-BA40ACE8DC7D}" destId="{0FB5FD80-BC36-4769-8627-ABC7C4D91865}" srcOrd="1" destOrd="0" presId="urn:microsoft.com/office/officeart/2005/8/layout/bProcess4"/>
    <dgm:cxn modelId="{996A7772-FD11-4471-879B-9C6B075CB2F9}" type="presParOf" srcId="{A05A7467-B36B-4F6F-BDD6-81870B5F56AD}" destId="{2CBE17FC-389A-431A-84F1-07A011FA14B4}" srcOrd="13" destOrd="0" presId="urn:microsoft.com/office/officeart/2005/8/layout/bProcess4"/>
    <dgm:cxn modelId="{DE8FEA9C-6BD8-4B62-8E46-82905A546813}" type="presParOf" srcId="{A05A7467-B36B-4F6F-BDD6-81870B5F56AD}" destId="{C9444F64-174D-4C76-948B-0410FEB70D4F}" srcOrd="14" destOrd="0" presId="urn:microsoft.com/office/officeart/2005/8/layout/bProcess4"/>
    <dgm:cxn modelId="{5FB22E49-8A23-4AA8-9364-648D583CEEA5}" type="presParOf" srcId="{C9444F64-174D-4C76-948B-0410FEB70D4F}" destId="{AB4C56AB-7E9B-4763-8B79-77106B8C5983}" srcOrd="0" destOrd="0" presId="urn:microsoft.com/office/officeart/2005/8/layout/bProcess4"/>
    <dgm:cxn modelId="{CD94020C-90A1-4328-B6A5-64846E1FE981}" type="presParOf" srcId="{C9444F64-174D-4C76-948B-0410FEB70D4F}" destId="{80A0CF17-784F-437C-81CE-5101A2334442}" srcOrd="1" destOrd="0" presId="urn:microsoft.com/office/officeart/2005/8/layout/bProcess4"/>
    <dgm:cxn modelId="{4F4B45C4-3E1E-4B32-B678-15FC6542217A}" type="presParOf" srcId="{A05A7467-B36B-4F6F-BDD6-81870B5F56AD}" destId="{9C0885C0-87FA-48A1-AC21-4493A379A578}" srcOrd="15" destOrd="0" presId="urn:microsoft.com/office/officeart/2005/8/layout/bProcess4"/>
    <dgm:cxn modelId="{8A755F29-34B3-4C71-9BFA-82C66BE9B090}" type="presParOf" srcId="{A05A7467-B36B-4F6F-BDD6-81870B5F56AD}" destId="{D460B483-92AC-4FE1-8090-890EBDC5DCE6}" srcOrd="16" destOrd="0" presId="urn:microsoft.com/office/officeart/2005/8/layout/bProcess4"/>
    <dgm:cxn modelId="{F65E07C2-B75A-42B8-A7E1-84B61A7AC0C9}" type="presParOf" srcId="{D460B483-92AC-4FE1-8090-890EBDC5DCE6}" destId="{CBD5537C-BB49-4B57-ADF8-8C53304B928D}" srcOrd="0" destOrd="0" presId="urn:microsoft.com/office/officeart/2005/8/layout/bProcess4"/>
    <dgm:cxn modelId="{EA8543BA-D7E6-42EC-8456-DD6E7F6E5C85}" type="presParOf" srcId="{D460B483-92AC-4FE1-8090-890EBDC5DCE6}" destId="{88C0032F-4FC1-4EB0-B8DF-0C3F79EFA550}" srcOrd="1" destOrd="0" presId="urn:microsoft.com/office/officeart/2005/8/layout/bProcess4"/>
    <dgm:cxn modelId="{A7073525-9D57-4CD4-A532-0DA4BC50B9FB}" type="presParOf" srcId="{A05A7467-B36B-4F6F-BDD6-81870B5F56AD}" destId="{3BE4F3DD-6DB1-447C-A36D-0EC832957446}" srcOrd="17" destOrd="0" presId="urn:microsoft.com/office/officeart/2005/8/layout/bProcess4"/>
    <dgm:cxn modelId="{30B31BDA-795E-4674-AB06-0378E6990BF1}" type="presParOf" srcId="{A05A7467-B36B-4F6F-BDD6-81870B5F56AD}" destId="{ACDB3C32-88E6-4771-A3E5-6B0DD3EE177C}" srcOrd="18" destOrd="0" presId="urn:microsoft.com/office/officeart/2005/8/layout/bProcess4"/>
    <dgm:cxn modelId="{A2FA5334-C1DE-4068-B7D3-BD4F23717361}" type="presParOf" srcId="{ACDB3C32-88E6-4771-A3E5-6B0DD3EE177C}" destId="{60827110-DC03-4CA7-8B11-561D40B1CE96}" srcOrd="0" destOrd="0" presId="urn:microsoft.com/office/officeart/2005/8/layout/bProcess4"/>
    <dgm:cxn modelId="{1A6B08DD-400C-4B6A-AB68-E14FB15BF150}" type="presParOf" srcId="{ACDB3C32-88E6-4771-A3E5-6B0DD3EE177C}" destId="{13BBC098-B5F7-41E7-8CB5-DAE4CCCFC48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C59B0-B01D-4832-B6A3-FB4EA195D00D}">
      <dsp:nvSpPr>
        <dsp:cNvPr id="0" name=""/>
        <dsp:cNvSpPr/>
      </dsp:nvSpPr>
      <dsp:spPr>
        <a:xfrm rot="5346154">
          <a:off x="-28405" y="976809"/>
          <a:ext cx="1479252" cy="2021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27234-226C-4B9F-BEDB-CDFC6C7EE602}">
      <dsp:nvSpPr>
        <dsp:cNvPr id="0" name=""/>
        <dsp:cNvSpPr/>
      </dsp:nvSpPr>
      <dsp:spPr>
        <a:xfrm>
          <a:off x="245732" y="3361"/>
          <a:ext cx="2246312" cy="13477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latin typeface="+mn-lt"/>
            </a:rPr>
            <a:t>1. I have considered my ROUTE and current/ predicted </a:t>
          </a:r>
          <a:r>
            <a:rPr lang="en-GB" sz="1800" b="1" kern="1200" dirty="0" smtClean="0">
              <a:latin typeface="+mn-lt"/>
            </a:rPr>
            <a:t>grades</a:t>
          </a:r>
          <a:endParaRPr lang="en-GB" sz="1400" b="1" kern="1200" dirty="0">
            <a:latin typeface="+mn-lt"/>
          </a:endParaRPr>
        </a:p>
      </dsp:txBody>
      <dsp:txXfrm>
        <a:off x="285207" y="42836"/>
        <a:ext cx="2167362" cy="1268837"/>
      </dsp:txXfrm>
    </dsp:sp>
    <dsp:sp modelId="{B8964CF2-1069-4FF4-914C-820BA251A341}">
      <dsp:nvSpPr>
        <dsp:cNvPr id="0" name=""/>
        <dsp:cNvSpPr/>
      </dsp:nvSpPr>
      <dsp:spPr>
        <a:xfrm rot="5450944">
          <a:off x="-224800" y="2659222"/>
          <a:ext cx="1876681" cy="2021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89CB84-85D4-49F1-8A11-35BC9DC9974C}">
      <dsp:nvSpPr>
        <dsp:cNvPr id="0" name=""/>
        <dsp:cNvSpPr/>
      </dsp:nvSpPr>
      <dsp:spPr>
        <a:xfrm>
          <a:off x="273542" y="1487072"/>
          <a:ext cx="2246312" cy="13477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2. I know what Level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 I should be applying </a:t>
          </a:r>
          <a:r>
            <a:rPr lang="en-GB" sz="2000" b="1" kern="1200" dirty="0" smtClean="0"/>
            <a:t>for</a:t>
          </a:r>
          <a:endParaRPr lang="en-GB" sz="2000" b="1" kern="1200" dirty="0"/>
        </a:p>
      </dsp:txBody>
      <dsp:txXfrm>
        <a:off x="313017" y="1526547"/>
        <a:ext cx="2167362" cy="1268837"/>
      </dsp:txXfrm>
    </dsp:sp>
    <dsp:sp modelId="{FAE9620B-D941-419B-89BE-1C3BB6BE84B3}">
      <dsp:nvSpPr>
        <dsp:cNvPr id="0" name=""/>
        <dsp:cNvSpPr/>
      </dsp:nvSpPr>
      <dsp:spPr>
        <a:xfrm rot="5400000">
          <a:off x="-138090" y="4444468"/>
          <a:ext cx="1675452" cy="20216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14193-1CC5-4370-8B3B-C3D57D3A7A53}">
      <dsp:nvSpPr>
        <dsp:cNvPr id="0" name=""/>
        <dsp:cNvSpPr/>
      </dsp:nvSpPr>
      <dsp:spPr>
        <a:xfrm>
          <a:off x="245732" y="3372829"/>
          <a:ext cx="2246312" cy="13477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3. I know which SUBJECTS(s)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I am interested </a:t>
          </a:r>
          <a:r>
            <a:rPr lang="en-GB" sz="1800" b="1" kern="1200" dirty="0" smtClean="0"/>
            <a:t>in </a:t>
          </a:r>
          <a:endParaRPr lang="en-GB" sz="1800" b="1" kern="1200" dirty="0"/>
        </a:p>
      </dsp:txBody>
      <dsp:txXfrm>
        <a:off x="285207" y="3412304"/>
        <a:ext cx="2167362" cy="1268837"/>
      </dsp:txXfrm>
    </dsp:sp>
    <dsp:sp modelId="{28D4449A-239D-4D67-9A43-904CCE9AFFCA}">
      <dsp:nvSpPr>
        <dsp:cNvPr id="0" name=""/>
        <dsp:cNvSpPr/>
      </dsp:nvSpPr>
      <dsp:spPr>
        <a:xfrm>
          <a:off x="704276" y="5286835"/>
          <a:ext cx="2978313" cy="2021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3EC4D-76F4-40CA-BD98-C944AE87CF75}">
      <dsp:nvSpPr>
        <dsp:cNvPr id="0" name=""/>
        <dsp:cNvSpPr/>
      </dsp:nvSpPr>
      <dsp:spPr>
        <a:xfrm>
          <a:off x="245732" y="5057563"/>
          <a:ext cx="2246312" cy="13477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4. I have attended open evenings and the </a:t>
          </a:r>
          <a:r>
            <a:rPr lang="en-GB" sz="1400" b="1" kern="1200" dirty="0" smtClean="0"/>
            <a:t>‘Find Your Future’ </a:t>
          </a:r>
          <a:endParaRPr lang="en-GB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smtClean="0"/>
            <a:t>careers </a:t>
          </a:r>
          <a:r>
            <a:rPr lang="en-GB" sz="1400" b="1" kern="1200" smtClean="0"/>
            <a:t>event</a:t>
          </a:r>
          <a:endParaRPr lang="en-GB" sz="1400" kern="1200" dirty="0"/>
        </a:p>
      </dsp:txBody>
      <dsp:txXfrm>
        <a:off x="285207" y="5097038"/>
        <a:ext cx="2167362" cy="1268837"/>
      </dsp:txXfrm>
    </dsp:sp>
    <dsp:sp modelId="{75210CD2-3D3B-4931-970D-D5F87FB361A7}">
      <dsp:nvSpPr>
        <dsp:cNvPr id="0" name=""/>
        <dsp:cNvSpPr/>
      </dsp:nvSpPr>
      <dsp:spPr>
        <a:xfrm rot="16200000">
          <a:off x="2849504" y="4444468"/>
          <a:ext cx="1675452" cy="20216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B0259-EE5A-40E1-95AF-02139D77F0E2}">
      <dsp:nvSpPr>
        <dsp:cNvPr id="0" name=""/>
        <dsp:cNvSpPr/>
      </dsp:nvSpPr>
      <dsp:spPr>
        <a:xfrm>
          <a:off x="3233327" y="5057563"/>
          <a:ext cx="2246312" cy="13477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200" b="1" kern="1200" dirty="0" smtClean="0"/>
            <a:t>5. I have discussed  my application with family, and/or other adults willing to support me in making my future decisions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/>
        </a:p>
      </dsp:txBody>
      <dsp:txXfrm>
        <a:off x="3272802" y="5097038"/>
        <a:ext cx="2167362" cy="1268837"/>
      </dsp:txXfrm>
    </dsp:sp>
    <dsp:sp modelId="{0AC5799B-149B-4265-905A-4DFE97D23A5E}">
      <dsp:nvSpPr>
        <dsp:cNvPr id="0" name=""/>
        <dsp:cNvSpPr/>
      </dsp:nvSpPr>
      <dsp:spPr>
        <a:xfrm rot="16200000">
          <a:off x="2849504" y="2759734"/>
          <a:ext cx="1675452" cy="2021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EC493-F97A-49A7-AAD0-F4FA001B994E}">
      <dsp:nvSpPr>
        <dsp:cNvPr id="0" name=""/>
        <dsp:cNvSpPr/>
      </dsp:nvSpPr>
      <dsp:spPr>
        <a:xfrm>
          <a:off x="3233327" y="3372829"/>
          <a:ext cx="2246312" cy="13477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r>
            <a:rPr lang="en-GB" sz="1600" b="1" kern="1200" dirty="0" smtClean="0"/>
            <a:t>6. I know which ‘PROVIDERS’ </a:t>
          </a:r>
        </a:p>
        <a:p>
          <a:pPr lvl="0" algn="ctr">
            <a:spcBef>
              <a:spcPct val="0"/>
            </a:spcBef>
          </a:pPr>
          <a:r>
            <a:rPr lang="en-GB" sz="1600" b="1" kern="1200" dirty="0" smtClean="0"/>
            <a:t>offer the courses I want to study 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600" b="1" kern="1200" dirty="0"/>
        </a:p>
      </dsp:txBody>
      <dsp:txXfrm>
        <a:off x="3272802" y="3412304"/>
        <a:ext cx="2167362" cy="1268837"/>
      </dsp:txXfrm>
    </dsp:sp>
    <dsp:sp modelId="{2CBE17FC-389A-431A-84F1-07A011FA14B4}">
      <dsp:nvSpPr>
        <dsp:cNvPr id="0" name=""/>
        <dsp:cNvSpPr/>
      </dsp:nvSpPr>
      <dsp:spPr>
        <a:xfrm rot="16200000">
          <a:off x="2849504" y="1075000"/>
          <a:ext cx="1675452" cy="2021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5FD80-BC36-4769-8627-ABC7C4D91865}">
      <dsp:nvSpPr>
        <dsp:cNvPr id="0" name=""/>
        <dsp:cNvSpPr/>
      </dsp:nvSpPr>
      <dsp:spPr>
        <a:xfrm>
          <a:off x="3233327" y="1688095"/>
          <a:ext cx="2246312" cy="13477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8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b="1" kern="1200" dirty="0" smtClean="0"/>
            <a:t>7. I know where the providers are located and how far I am willing to travel </a:t>
          </a:r>
        </a:p>
        <a:p>
          <a:pPr lvl="0" algn="ctr">
            <a:spcBef>
              <a:spcPct val="0"/>
            </a:spcBef>
          </a:pPr>
          <a:endParaRPr lang="en-GB" sz="1600" kern="1200" dirty="0"/>
        </a:p>
      </dsp:txBody>
      <dsp:txXfrm>
        <a:off x="3272802" y="1727570"/>
        <a:ext cx="2167362" cy="1268837"/>
      </dsp:txXfrm>
    </dsp:sp>
    <dsp:sp modelId="{9C0885C0-87FA-48A1-AC21-4493A379A578}">
      <dsp:nvSpPr>
        <dsp:cNvPr id="0" name=""/>
        <dsp:cNvSpPr/>
      </dsp:nvSpPr>
      <dsp:spPr>
        <a:xfrm>
          <a:off x="3691871" y="232633"/>
          <a:ext cx="2978313" cy="20216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0CF17-784F-437C-81CE-5101A2334442}">
      <dsp:nvSpPr>
        <dsp:cNvPr id="0" name=""/>
        <dsp:cNvSpPr/>
      </dsp:nvSpPr>
      <dsp:spPr>
        <a:xfrm>
          <a:off x="3233327" y="3361"/>
          <a:ext cx="2246312" cy="13477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8.I have looked in detail at the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Courses </a:t>
          </a:r>
          <a:r>
            <a:rPr lang="en-GB" sz="1400" b="1" kern="1200" dirty="0" smtClean="0"/>
            <a:t>I would like to apply for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 </a:t>
          </a:r>
        </a:p>
      </dsp:txBody>
      <dsp:txXfrm>
        <a:off x="3272802" y="42836"/>
        <a:ext cx="2167362" cy="1268837"/>
      </dsp:txXfrm>
    </dsp:sp>
    <dsp:sp modelId="{3BE4F3DD-6DB1-447C-A36D-0EC832957446}">
      <dsp:nvSpPr>
        <dsp:cNvPr id="0" name=""/>
        <dsp:cNvSpPr/>
      </dsp:nvSpPr>
      <dsp:spPr>
        <a:xfrm rot="5400000">
          <a:off x="5837099" y="1075000"/>
          <a:ext cx="1675452" cy="2021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0032F-4FC1-4EB0-B8DF-0C3F79EFA550}">
      <dsp:nvSpPr>
        <dsp:cNvPr id="0" name=""/>
        <dsp:cNvSpPr/>
      </dsp:nvSpPr>
      <dsp:spPr>
        <a:xfrm>
          <a:off x="6220923" y="3361"/>
          <a:ext cx="2246312" cy="13477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9. I have completed my application and checked the details are all correct</a:t>
          </a:r>
          <a:endParaRPr lang="en-GB" sz="1600" b="1" kern="1200" dirty="0"/>
        </a:p>
      </dsp:txBody>
      <dsp:txXfrm>
        <a:off x="6260398" y="42836"/>
        <a:ext cx="2167362" cy="1268837"/>
      </dsp:txXfrm>
    </dsp:sp>
    <dsp:sp modelId="{13BBC098-B5F7-41E7-8CB5-DAE4CCCFC486}">
      <dsp:nvSpPr>
        <dsp:cNvPr id="0" name=""/>
        <dsp:cNvSpPr/>
      </dsp:nvSpPr>
      <dsp:spPr>
        <a:xfrm>
          <a:off x="6220923" y="1688095"/>
          <a:ext cx="2246312" cy="13477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10. Submit your APPLICATION</a:t>
          </a:r>
          <a:endParaRPr lang="en-GB" sz="2000" b="1" kern="1200" dirty="0"/>
        </a:p>
      </dsp:txBody>
      <dsp:txXfrm>
        <a:off x="6260398" y="1727570"/>
        <a:ext cx="2167362" cy="1268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EE094-8988-48FB-9AAE-1EB91762ABDC}" type="datetimeFigureOut">
              <a:rPr lang="en-GB" smtClean="0"/>
              <a:pPr/>
              <a:t>17/06/2022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7FA68-EA5C-415F-9AAA-6F69A2518E5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1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6DA-65BC-423F-9B64-08312F21E2E7}" type="datetimeFigureOut">
              <a:rPr lang="en-GB" smtClean="0"/>
              <a:pPr/>
              <a:t>17/06/2022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12D224-430B-4734-817F-D3E4828A70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6DA-65BC-423F-9B64-08312F21E2E7}" type="datetimeFigureOut">
              <a:rPr lang="en-GB" smtClean="0"/>
              <a:pPr/>
              <a:t>17/06/2022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D224-430B-4734-817F-D3E4828A70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6DA-65BC-423F-9B64-08312F21E2E7}" type="datetimeFigureOut">
              <a:rPr lang="en-GB" smtClean="0"/>
              <a:pPr/>
              <a:t>17/06/2022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D224-430B-4734-817F-D3E4828A70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6DA-65BC-423F-9B64-08312F21E2E7}" type="datetimeFigureOut">
              <a:rPr lang="en-GB" smtClean="0"/>
              <a:pPr/>
              <a:t>17/06/2022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D224-430B-4734-817F-D3E4828A70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6DA-65BC-423F-9B64-08312F21E2E7}" type="datetimeFigureOut">
              <a:rPr lang="en-GB" smtClean="0"/>
              <a:pPr/>
              <a:t>17/06/2022</a:t>
            </a:fld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D224-430B-4734-817F-D3E4828A70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6DA-65BC-423F-9B64-08312F21E2E7}" type="datetimeFigureOut">
              <a:rPr lang="en-GB" smtClean="0"/>
              <a:pPr/>
              <a:t>17/06/2022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D224-430B-4734-817F-D3E4828A70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6DA-65BC-423F-9B64-08312F21E2E7}" type="datetimeFigureOut">
              <a:rPr lang="en-GB" smtClean="0"/>
              <a:pPr/>
              <a:t>17/06/2022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D224-430B-4734-817F-D3E4828A70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6DA-65BC-423F-9B64-08312F21E2E7}" type="datetimeFigureOut">
              <a:rPr lang="en-GB" smtClean="0"/>
              <a:pPr/>
              <a:t>17/06/2022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D224-430B-4734-817F-D3E4828A70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6DA-65BC-423F-9B64-08312F21E2E7}" type="datetimeFigureOut">
              <a:rPr lang="en-GB" smtClean="0"/>
              <a:pPr/>
              <a:t>17/06/2022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D224-430B-4734-817F-D3E4828A70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6DA-65BC-423F-9B64-08312F21E2E7}" type="datetimeFigureOut">
              <a:rPr lang="en-GB" smtClean="0"/>
              <a:pPr/>
              <a:t>17/06/2022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D224-430B-4734-817F-D3E4828A70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26DA-65BC-423F-9B64-08312F21E2E7}" type="datetimeFigureOut">
              <a:rPr lang="en-GB" smtClean="0"/>
              <a:pPr/>
              <a:t>17/06/2022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D224-430B-4734-817F-D3E4828A70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18A26DA-65BC-423F-9B64-08312F21E2E7}" type="datetimeFigureOut">
              <a:rPr lang="en-GB" smtClean="0"/>
              <a:pPr/>
              <a:t>17/06/2022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612D224-430B-4734-817F-D3E4828A70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36495623"/>
              </p:ext>
            </p:extLst>
          </p:nvPr>
        </p:nvGraphicFramePr>
        <p:xfrm>
          <a:off x="179512" y="260648"/>
          <a:ext cx="871296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796136" y="3645024"/>
            <a:ext cx="3168352" cy="302433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GB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GB" sz="36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GB" sz="3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GB" sz="3600" b="1" dirty="0" smtClean="0">
                <a:solidFill>
                  <a:srgbClr val="0C0F9C"/>
                </a:solidFill>
              </a:rPr>
              <a:t>10 steps to making </a:t>
            </a:r>
            <a:r>
              <a:rPr lang="en-GB" sz="3600" b="1" dirty="0" smtClean="0">
                <a:solidFill>
                  <a:schemeClr val="tx1"/>
                </a:solidFill>
              </a:rPr>
              <a:t/>
            </a:r>
            <a:br>
              <a:rPr lang="en-GB" sz="3600" b="1" dirty="0" smtClean="0">
                <a:solidFill>
                  <a:schemeClr val="tx1"/>
                </a:solidFill>
              </a:rPr>
            </a:br>
            <a:r>
              <a:rPr lang="en-GB" sz="3600" b="1" dirty="0" smtClean="0">
                <a:solidFill>
                  <a:srgbClr val="0C0F9C"/>
                </a:solidFill>
              </a:rPr>
              <a:t>a POST 16 </a:t>
            </a:r>
            <a:r>
              <a:rPr lang="en-GB" sz="3200" b="1" dirty="0" smtClean="0">
                <a:solidFill>
                  <a:srgbClr val="0C0F9C"/>
                </a:solidFill>
              </a:rPr>
              <a:t>application</a:t>
            </a:r>
            <a:br>
              <a:rPr lang="en-GB" sz="3200" b="1" dirty="0" smtClean="0">
                <a:solidFill>
                  <a:srgbClr val="0C0F9C"/>
                </a:solidFill>
              </a:rPr>
            </a:br>
            <a:r>
              <a:rPr lang="en-GB" sz="32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sz="32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GB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8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1522</TotalTime>
  <Words>139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Century Gothic</vt:lpstr>
      <vt:lpstr>Apothecary</vt:lpstr>
      <vt:lpstr>  10 steps to making  a POST 16 application   </vt:lpstr>
    </vt:vector>
  </TitlesOfParts>
  <Company>Smithills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Futures4ME</dc:title>
  <dc:creator>Isaacs, Mrs J</dc:creator>
  <cp:lastModifiedBy>Isaacs, J (Mrs)</cp:lastModifiedBy>
  <cp:revision>104</cp:revision>
  <cp:lastPrinted>2015-05-01T13:39:23Z</cp:lastPrinted>
  <dcterms:created xsi:type="dcterms:W3CDTF">2012-09-29T14:24:12Z</dcterms:created>
  <dcterms:modified xsi:type="dcterms:W3CDTF">2022-06-17T10:33:17Z</dcterms:modified>
</cp:coreProperties>
</file>